
<file path=[Content_Types].xml><?xml version="1.0" encoding="utf-8"?>
<Types xmlns="http://schemas.openxmlformats.org/package/2006/content-types">
  <Override ContentType="application/vnd.openxmlformats-officedocument.presentationml.slide+xml" PartName="/ppt/slides/slide6.xml"/>
  <Override ContentType="application/vnd.openxmlformats-officedocument.presentationml.slide+xml" PartName="/ppt/slides/slide29.xml"/>
  <Override ContentType="application/vnd.openxmlformats-officedocument.presentationml.slideLayout+xml" PartName="/ppt/slideLayouts/slideLayout8.xml"/>
  <Override ContentType="application/vnd.openxmlformats-officedocument.presentationml.notesSlide+xml" PartName="/ppt/notesSlides/notesSlide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7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theme+xml" PartName="/ppt/theme/theme1.xml"/>
  <Default ContentType="image/jpeg" Extension="jpeg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31.xml"/>
  <Override ContentType="application/vnd.openxmlformats-officedocument.presentationml.notesMaster+xml" PartName="/ppt/notesMasters/notesMaster1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presentationml.slide+xml" PartName="/ppt/slides/slide5.xml"/>
  <Override ContentType="application/vnd.openxmlformats-officedocument.presentationml.slide+xml" PartName="/ppt/slides/slide19.xml"/>
  <Override ContentType="application/vnd.openxmlformats-officedocument.presentationml.slide+xml" PartName="/ppt/slides/slide28.xml"/>
  <Override ContentType="application/vnd.openxmlformats-officedocument.presentationml.slideLayout+xml" PartName="/ppt/slideLayouts/slideLayout7.xml"/>
  <Override ContentType="application/vnd.openxmlformats-officedocument.presentationml.notesSlide+xml" PartName="/ppt/notesSlides/notesSlide1.xml"/>
  <Override ContentType="application/vnd.openxmlformats-officedocument.presentationml.slide+xml" PartName="/ppt/slides/slide3.xml"/>
  <Override ContentType="application/vnd.openxmlformats-officedocument.presentationml.slide+xml" PartName="/ppt/slides/slide17.xml"/>
  <Override ContentType="application/vnd.openxmlformats-officedocument.presentationml.slide+xml" PartName="/ppt/slides/slide26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5.xml"/>
  <Override ContentType="application/vnd.openxmlformats-officedocument.theme+xml" PartName="/ppt/theme/theme2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68" r:id="rId1"/>
  </p:sldMasterIdLst>
  <p:notesMasterIdLst>
    <p:notesMasterId r:id="rId33"/>
  </p:notesMasterIdLst>
  <p:sldIdLst>
    <p:sldId id="381" r:id="rId2"/>
    <p:sldId id="382" r:id="rId3"/>
    <p:sldId id="260" r:id="rId4"/>
    <p:sldId id="262" r:id="rId5"/>
    <p:sldId id="264" r:id="rId6"/>
    <p:sldId id="265" r:id="rId7"/>
    <p:sldId id="333" r:id="rId8"/>
    <p:sldId id="334" r:id="rId9"/>
    <p:sldId id="335" r:id="rId10"/>
    <p:sldId id="30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4"/>
    <p:sldId id="352" r:id="rId25"/>
    <p:sldId id="362" r:id="rId26"/>
    <p:sldId id="270" r:id="rId27"/>
    <p:sldId id="384" r:id="rId28"/>
    <p:sldId id="271" r:id="rId29"/>
    <p:sldId id="282" r:id="rId30"/>
    <p:sldId id="286" r:id="rId31"/>
    <p:sldId id="364" r:id="rId3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2438" y="-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BA8C4-EE43-470E-9A97-8A4E8D32DEC0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6455B8-5856-4F91-AB31-D1110A2012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9985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55B8-5856-4F91-AB31-D1110A2012F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235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55B8-5856-4F91-AB31-D1110A2012FD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99936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228601" y="438913"/>
            <a:ext cx="6399041" cy="8262425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3947" y="578883"/>
            <a:ext cx="6230107" cy="414528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41782" y="2426941"/>
            <a:ext cx="5829300" cy="24384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541782" y="4913376"/>
            <a:ext cx="5829300" cy="12192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193716-E058-4A1A-9C36-99D04E3397F4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080EE1-2D46-40DA-B094-81CE4952A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190" y="6644640"/>
            <a:ext cx="6137910" cy="140208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190" y="707136"/>
            <a:ext cx="6137910" cy="558393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193716-E058-4A1A-9C36-99D04E3397F4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080EE1-2D46-40DA-B094-81CE4952A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228601" y="438913"/>
            <a:ext cx="6399041" cy="8262425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3947" y="578883"/>
            <a:ext cx="6230107" cy="578843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1258" y="6571488"/>
            <a:ext cx="6137910" cy="902208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1258" y="7499312"/>
            <a:ext cx="6137910" cy="560832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193716-E058-4A1A-9C36-99D04E3397F4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080EE1-2D46-40DA-B094-81CE4952A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5764" y="707136"/>
            <a:ext cx="2948940" cy="585216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66520" y="707136"/>
            <a:ext cx="2948940" cy="585216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193716-E058-4A1A-9C36-99D04E3397F4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080EE1-2D46-40DA-B094-81CE4952A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190" y="6644640"/>
            <a:ext cx="6137910" cy="140208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5418" y="772584"/>
            <a:ext cx="2948940" cy="1056216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489127" y="772584"/>
            <a:ext cx="2948940" cy="1056216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5418" y="1930400"/>
            <a:ext cx="2948940" cy="465328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9127" y="1930400"/>
            <a:ext cx="2948940" cy="465328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193716-E058-4A1A-9C36-99D04E3397F4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080EE1-2D46-40DA-B094-81CE4952A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193716-E058-4A1A-9C36-99D04E3397F4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080EE1-2D46-40DA-B094-81CE4952A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28601" y="438913"/>
            <a:ext cx="6399041" cy="8262425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193716-E058-4A1A-9C36-99D04E3397F4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080EE1-2D46-40DA-B094-81CE4952A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4088" y="711200"/>
            <a:ext cx="2228850" cy="12192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154135" y="1930403"/>
            <a:ext cx="2228850" cy="5608149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71030" y="1240192"/>
            <a:ext cx="3469619" cy="6299203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193716-E058-4A1A-9C36-99D04E3397F4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080EE1-2D46-40DA-B094-81CE4952A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228601" y="438913"/>
            <a:ext cx="6399041" cy="8262425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4800600" y="578883"/>
            <a:ext cx="1743454" cy="57912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6682741"/>
            <a:ext cx="6172200" cy="140208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4847034" y="711200"/>
            <a:ext cx="1680210" cy="5615307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193716-E058-4A1A-9C36-99D04E3397F4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080EE1-2D46-40DA-B094-81CE4952A1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16110" y="581024"/>
            <a:ext cx="4443984" cy="57912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190" y="6644640"/>
            <a:ext cx="6137910" cy="140208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77190" y="707136"/>
            <a:ext cx="6137910" cy="5583936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193716-E058-4A1A-9C36-99D04E3397F4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080EE1-2D46-40DA-B094-81CE4952A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711206"/>
            <a:ext cx="1485900" cy="70103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00050" y="711204"/>
            <a:ext cx="4457700" cy="70104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193716-E058-4A1A-9C36-99D04E3397F4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080EE1-2D46-40DA-B094-81CE4952A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28601" y="438913"/>
            <a:ext cx="6399041" cy="8262425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13947" y="578883"/>
            <a:ext cx="6230107" cy="73152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377190" y="6647453"/>
            <a:ext cx="6137910" cy="140208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77190" y="707136"/>
            <a:ext cx="6137910" cy="5583936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2832246" y="8149168"/>
            <a:ext cx="1714500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8193716-E058-4A1A-9C36-99D04E3397F4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4546746" y="8149168"/>
            <a:ext cx="1714500" cy="486833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6261246" y="8149168"/>
            <a:ext cx="342900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F080EE1-2D46-40DA-B094-81CE4952A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90" y="428596"/>
            <a:ext cx="6286544" cy="828680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b="1" i="1" dirty="0" err="1" smtClean="0"/>
              <a:t>Портфолио</a:t>
            </a:r>
            <a:endParaRPr lang="ru-RU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b="1" i="1" dirty="0" err="1" smtClean="0"/>
              <a:t>Балясовой</a:t>
            </a:r>
            <a:r>
              <a:rPr lang="ru-RU" b="1" i="1" dirty="0" smtClean="0"/>
              <a:t> Татьяны Владимировны</a:t>
            </a:r>
            <a:endParaRPr lang="ru-RU" dirty="0" smtClean="0"/>
          </a:p>
          <a:p>
            <a:r>
              <a:rPr lang="ru-RU" i="1" dirty="0" smtClean="0"/>
              <a:t> Преподавателя отделения «фортепиано»</a:t>
            </a:r>
            <a:endParaRPr lang="ru-RU" dirty="0" smtClean="0"/>
          </a:p>
          <a:p>
            <a:r>
              <a:rPr lang="ru-RU" i="1" dirty="0" smtClean="0"/>
              <a:t>              МБУ ДО «Детская школа искусств </a:t>
            </a:r>
            <a:endParaRPr lang="ru-RU" dirty="0" smtClean="0"/>
          </a:p>
          <a:p>
            <a:r>
              <a:rPr lang="ru-RU" i="1" dirty="0" smtClean="0"/>
              <a:t> Ромодановского муниципального района </a:t>
            </a:r>
            <a:endParaRPr lang="ru-RU" dirty="0" smtClean="0"/>
          </a:p>
          <a:p>
            <a:r>
              <a:rPr lang="ru-RU" i="1" dirty="0" smtClean="0"/>
              <a:t>                     Республики Мордовия»</a:t>
            </a:r>
            <a:endParaRPr lang="ru-RU" dirty="0" smtClean="0"/>
          </a:p>
          <a:p>
            <a:r>
              <a:rPr lang="ru-RU" i="1" dirty="0" smtClean="0"/>
              <a:t> </a:t>
            </a:r>
            <a:endParaRPr lang="ru-RU" dirty="0" smtClean="0"/>
          </a:p>
          <a:p>
            <a:r>
              <a:rPr lang="ru-RU" i="1" dirty="0" smtClean="0"/>
              <a:t> </a:t>
            </a:r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i="1" dirty="0" smtClean="0"/>
              <a:t> </a:t>
            </a:r>
            <a:endParaRPr lang="ru-RU" dirty="0" smtClean="0"/>
          </a:p>
          <a:p>
            <a:r>
              <a:rPr lang="ru-RU" i="1" dirty="0" smtClean="0"/>
              <a:t> </a:t>
            </a:r>
            <a:endParaRPr lang="ru-RU" dirty="0" smtClean="0"/>
          </a:p>
          <a:p>
            <a:r>
              <a:rPr lang="ru-RU" b="1" i="1" dirty="0" smtClean="0"/>
              <a:t>Дата рождения: </a:t>
            </a:r>
            <a:r>
              <a:rPr lang="ru-RU" i="1" dirty="0" smtClean="0"/>
              <a:t>12.10.1972г.</a:t>
            </a:r>
            <a:endParaRPr lang="ru-RU" dirty="0" smtClean="0"/>
          </a:p>
          <a:p>
            <a:r>
              <a:rPr lang="ru-RU" b="1" i="1" dirty="0" smtClean="0"/>
              <a:t>Профессиональное образование: </a:t>
            </a:r>
            <a:r>
              <a:rPr lang="ru-RU" i="1" dirty="0" smtClean="0"/>
              <a:t>преподаватель по классу фортепиано, концертмейстер.</a:t>
            </a:r>
            <a:endParaRPr lang="ru-RU" dirty="0" smtClean="0"/>
          </a:p>
          <a:p>
            <a:r>
              <a:rPr lang="ru-RU" i="1" dirty="0" smtClean="0"/>
              <a:t>СГУ им. </a:t>
            </a:r>
            <a:r>
              <a:rPr lang="ru-RU" i="1" dirty="0" err="1" smtClean="0"/>
              <a:t>Л.П.Кирюкова</a:t>
            </a:r>
            <a:r>
              <a:rPr lang="ru-RU" i="1" dirty="0" smtClean="0"/>
              <a:t> диплом НТ № 554517,</a:t>
            </a:r>
            <a:endParaRPr lang="ru-RU" dirty="0" smtClean="0"/>
          </a:p>
          <a:p>
            <a:r>
              <a:rPr lang="ru-RU" i="1" dirty="0" smtClean="0"/>
              <a:t>Дата выдачи 25.06.1991 г.</a:t>
            </a:r>
            <a:endParaRPr lang="ru-RU" dirty="0" smtClean="0"/>
          </a:p>
          <a:p>
            <a:r>
              <a:rPr lang="ru-RU" i="1" dirty="0" smtClean="0"/>
              <a:t>МГПИ им. </a:t>
            </a:r>
            <a:r>
              <a:rPr lang="ru-RU" i="1" dirty="0" err="1" smtClean="0"/>
              <a:t>М.Е.Евсевьева</a:t>
            </a:r>
            <a:r>
              <a:rPr lang="ru-RU" i="1" dirty="0" smtClean="0"/>
              <a:t>, учитель музыки,</a:t>
            </a:r>
            <a:endParaRPr lang="ru-RU" dirty="0" smtClean="0"/>
          </a:p>
          <a:p>
            <a:r>
              <a:rPr lang="ru-RU" i="1" dirty="0" smtClean="0"/>
              <a:t>диплом БВС № 0603161 дата выдачи 19.06.1999г.</a:t>
            </a:r>
            <a:endParaRPr lang="ru-RU" dirty="0" smtClean="0"/>
          </a:p>
          <a:p>
            <a:r>
              <a:rPr lang="ru-RU" b="1" i="1" dirty="0" smtClean="0"/>
              <a:t>Стаж педагогической работы (по специальности):</a:t>
            </a:r>
            <a:r>
              <a:rPr lang="ru-RU" i="1" dirty="0" smtClean="0"/>
              <a:t>31 год</a:t>
            </a:r>
            <a:endParaRPr lang="ru-RU" dirty="0" smtClean="0"/>
          </a:p>
          <a:p>
            <a:r>
              <a:rPr lang="ru-RU" b="1" i="1" dirty="0" smtClean="0"/>
              <a:t>Общий трудовой стаж:</a:t>
            </a:r>
            <a:r>
              <a:rPr lang="ru-RU" i="1" dirty="0" smtClean="0"/>
              <a:t>31 год</a:t>
            </a:r>
            <a:endParaRPr lang="ru-RU" dirty="0" smtClean="0"/>
          </a:p>
          <a:p>
            <a:r>
              <a:rPr lang="ru-RU" b="1" i="1" dirty="0" smtClean="0"/>
              <a:t>Наличие квалификационной </a:t>
            </a:r>
            <a:r>
              <a:rPr lang="ru-RU" b="1" i="1" dirty="0" err="1" smtClean="0"/>
              <a:t>категории:</a:t>
            </a:r>
            <a:r>
              <a:rPr lang="ru-RU" i="1" dirty="0" err="1" smtClean="0"/>
              <a:t>Высшая</a:t>
            </a:r>
            <a:r>
              <a:rPr lang="ru-RU" i="1" dirty="0" smtClean="0"/>
              <a:t> квалификационная категория</a:t>
            </a:r>
            <a:endParaRPr lang="ru-RU" dirty="0" smtClean="0"/>
          </a:p>
          <a:p>
            <a:r>
              <a:rPr lang="ru-RU" b="1" i="1" dirty="0" smtClean="0"/>
              <a:t>Дата последней аттестации:</a:t>
            </a:r>
            <a:r>
              <a:rPr lang="ru-RU" i="1" dirty="0" smtClean="0"/>
              <a:t> Приказ Министерства образования Республики Мордовия от 23.05.2018г. № 516</a:t>
            </a:r>
            <a:endParaRPr lang="ru-RU" dirty="0" smtClean="0"/>
          </a:p>
          <a:p>
            <a:r>
              <a:rPr lang="ru-RU" i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34271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аттестация\Sca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42" y="571473"/>
            <a:ext cx="5715039" cy="77153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78901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190" y="611561"/>
            <a:ext cx="6137910" cy="1800199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smtClean="0">
                <a:effectLst/>
              </a:rPr>
              <a:t> </a:t>
            </a:r>
            <a:r>
              <a:rPr lang="ru-RU" sz="2200" dirty="0">
                <a:solidFill>
                  <a:schemeClr val="tx1"/>
                </a:solidFill>
                <a:effectLst/>
              </a:rPr>
              <a:t>1.Повышение квалификации, профессиональная переподготовка</a:t>
            </a:r>
            <a:br>
              <a:rPr lang="ru-RU" sz="2200" dirty="0">
                <a:solidFill>
                  <a:schemeClr val="tx1"/>
                </a:solidFill>
                <a:effectLst/>
              </a:rPr>
            </a:br>
            <a:endParaRPr lang="ru-RU" sz="2200" dirty="0">
              <a:solidFill>
                <a:schemeClr val="tx1"/>
              </a:solidFill>
            </a:endParaRPr>
          </a:p>
        </p:txBody>
      </p:sp>
      <p:pic>
        <p:nvPicPr>
          <p:cNvPr id="1026" name="Picture 2" descr="E:\аттестация\курс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8" y="2919261"/>
            <a:ext cx="6221517" cy="52960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41782" y="755577"/>
            <a:ext cx="5829300" cy="20882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</a:rPr>
              <a:t>2.Выступления на научно-практических конференциях, семинарах, секциях, методических объединениях</a:t>
            </a:r>
            <a:r>
              <a:rPr lang="ru-RU" sz="2800" dirty="0">
                <a:effectLst/>
              </a:rPr>
              <a:t/>
            </a:r>
            <a:br>
              <a:rPr lang="ru-RU" sz="2800" dirty="0">
                <a:effectLst/>
              </a:rPr>
            </a:br>
            <a:endParaRPr lang="ru-RU" sz="27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 flipV="1">
            <a:off x="785794" y="3419872"/>
            <a:ext cx="5429288" cy="792088"/>
          </a:xfrm>
        </p:spPr>
        <p:txBody>
          <a:bodyPr/>
          <a:lstStyle/>
          <a:p>
            <a:pPr marL="342900" indent="-34290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1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E:\аттестация\Sca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8841" y="2768587"/>
            <a:ext cx="6263431" cy="47323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190" y="611561"/>
            <a:ext cx="6137910" cy="172819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effectLst/>
              </a:rPr>
              <a:t>3. Позитивная динамика доли учащихся, успевающих на «4»и «5» за предшествующий учебный год(%)</a:t>
            </a:r>
            <a:br>
              <a:rPr lang="ru-RU" sz="2400" dirty="0">
                <a:solidFill>
                  <a:schemeClr val="tx1"/>
                </a:solidFill>
                <a:effectLst/>
              </a:rPr>
            </a:b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E:\аттестация\Scan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55" y="2000233"/>
            <a:ext cx="5500727" cy="66437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90" y="285720"/>
            <a:ext cx="6412824" cy="198202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4.Результаты участия обучающихся в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профессиональны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конкурсах, проводимых под патронатом Министерств культуры.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аттестация\Scan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56" y="2214547"/>
            <a:ext cx="5500726" cy="69294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аттестация\Scan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9" y="206730"/>
            <a:ext cx="6429421" cy="8722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57896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аттестация\Scan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454" y="428597"/>
            <a:ext cx="6562067" cy="85011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41041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аттестация\скан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53" y="214282"/>
            <a:ext cx="6506874" cy="87868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76500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92696" y="827584"/>
            <a:ext cx="554461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5.Результаты участия обучающихся в мероприятиях различных уровней по учебной деятельности: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предметные олимпиады;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конкурсы;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-фестивали;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выставки-конкурсы и т.д.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E:\аттестация\Scan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1561" y="500034"/>
            <a:ext cx="5987835" cy="81611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72241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E:\аттестация\Scan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42" y="571472"/>
            <a:ext cx="5786478" cy="75724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83424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E:\аттестация\Scan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604" y="571472"/>
            <a:ext cx="5857916" cy="77153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62390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E:\аттестация\Scan1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42" y="642910"/>
            <a:ext cx="5572164" cy="73581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58566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E:\аттестация\Scan1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42" y="603464"/>
            <a:ext cx="5857916" cy="81833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32913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E:\аттестация\Scan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66" y="428597"/>
            <a:ext cx="6143668" cy="8001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47876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E:\аттестация\Scan1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604" y="571472"/>
            <a:ext cx="6143667" cy="8001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60205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E:\аттестация\Scan1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604" y="506920"/>
            <a:ext cx="6143668" cy="79941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98877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E:\аттестация\скан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604" y="500034"/>
            <a:ext cx="5929354" cy="77153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77372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Z:\Загрузки\Korovina_Valeria_page-00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66" y="427391"/>
            <a:ext cx="6143668" cy="82260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162396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Z:\Загрузки\Byabina_Olga_page-00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42" y="571472"/>
            <a:ext cx="5786478" cy="76178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74665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Korovina_Romodanovo_Balyasov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42" y="642910"/>
            <a:ext cx="5786478" cy="7377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484714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E:\Muchkaeva_Romodanovo_Balyasova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42" y="571473"/>
            <a:ext cx="5715040" cy="75554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58128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Z:\Загрузки\Byabina_Natalya_page-0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42" y="4403859"/>
            <a:ext cx="5786478" cy="3740040"/>
          </a:xfrm>
          <a:prstGeom prst="rect">
            <a:avLst/>
          </a:prstGeom>
          <a:noFill/>
        </p:spPr>
      </p:pic>
      <p:pic>
        <p:nvPicPr>
          <p:cNvPr id="3075" name="Picture 3" descr="Z:\Загрузки\Ryabov_Alexandr_page-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42" y="500034"/>
            <a:ext cx="5786500" cy="40005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53139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8680" y="1259632"/>
            <a:ext cx="5832648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6.Количество учащихся (коллективов), принимающих участие в конкурсах, фестивалях, выставках различного уровня за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межаттестационный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период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E:\аттестация\скан кол-в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56" y="2857488"/>
            <a:ext cx="5500726" cy="60007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7897542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4664" y="755576"/>
            <a:ext cx="6137910" cy="1402080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.Участие преподавателя или учащихся в мероприятиях художественно-творческого характера.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E:\аттестация\скан ов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80" y="2143108"/>
            <a:ext cx="5809277" cy="7000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E:\аттестация\крайняя тв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0175" y="-28575"/>
            <a:ext cx="7118350" cy="92027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190" y="683569"/>
            <a:ext cx="6137910" cy="1296143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Поступление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учащихся в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ССУЗы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ВУЗы за межаттестационный период.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аттестация\Sca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8" y="3143240"/>
            <a:ext cx="6286544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190" y="755577"/>
            <a:ext cx="6137910" cy="136815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9.Наличие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авторских учебно-методических пособий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894" y="611560"/>
            <a:ext cx="6120680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effectLst/>
              </a:rPr>
              <a:t>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10. Признание высокого профессионализма, в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.: наличие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грамот, благодарственных писем, полученных за работу преподавателя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E:\аттестация\Scan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0350" y="1928795"/>
            <a:ext cx="5777608" cy="72152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7190" y="611560"/>
            <a:ext cx="6137910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11.Наличие наград (грамот, благодарственных писем), полученных за работу в области культуры и искусства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 descr="E:\аттестация\Scan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43" y="1857356"/>
            <a:ext cx="5786478" cy="74295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119470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1238</TotalTime>
  <Words>148</Words>
  <Application>Microsoft Office PowerPoint</Application>
  <PresentationFormat>Экран (4:3)</PresentationFormat>
  <Paragraphs>42</Paragraphs>
  <Slides>31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Аспект</vt:lpstr>
      <vt:lpstr>Слайд 1</vt:lpstr>
      <vt:lpstr>Слайд 2</vt:lpstr>
      <vt:lpstr>  1.Повышение квалификации, профессиональная переподготовка </vt:lpstr>
      <vt:lpstr> 2.Выступления на научно-практических конференциях, семинарах, секциях, методических объединениях </vt:lpstr>
      <vt:lpstr>3. Позитивная динамика доли учащихся, успевающих на «4»и «5» за предшествующий учебный год(%) </vt:lpstr>
      <vt:lpstr>4.Результаты участия обучающихся в профессиональных конкурсах, проводимых под патронатом Министерств культуры.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7.Участие преподавателя или учащихся в мероприятиях художественно-творческого характера.</vt:lpstr>
      <vt:lpstr>Слайд 27</vt:lpstr>
      <vt:lpstr>8. Поступление учащихся в ССУЗы и ВУЗы за межаттестационный период.</vt:lpstr>
      <vt:lpstr>9.Наличие авторских учебно-методических пособий .</vt:lpstr>
      <vt:lpstr> 10. Признание высокого профессионализма, в т.ч.: наличие грамот, благодарственных писем, полученных за работу преподавателя </vt:lpstr>
      <vt:lpstr>Слайд 31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</dc:title>
  <dc:creator>Admin</dc:creator>
  <cp:lastModifiedBy>Татиана Храм</cp:lastModifiedBy>
  <cp:revision>177</cp:revision>
  <dcterms:created xsi:type="dcterms:W3CDTF">2013-02-21T19:27:44Z</dcterms:created>
  <dcterms:modified xsi:type="dcterms:W3CDTF">2023-03-30T11:02:51Z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1667207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S9.2.0</vt:lpwstr>
  </property>
</Properties>
</file>